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3B5C-B3EB-D809-2BBF-5958C0CEF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6EB7D-A67B-35E9-F71F-B9E1E1E65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159D-C0C7-289A-CEB5-C274B2ED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6A2C-D0B2-F825-CC8F-B0912376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3E7D0-8311-6A45-9536-47A38B40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97EA-6B15-1E25-367A-D14BBA06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2647E-ABA4-6FD7-E2E7-AEB4F212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F97E-9EDD-CAA9-7785-8DDC18C9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C041E-C511-FE64-9F3B-D39B0F7E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ED0E-758E-091F-9E39-4469F415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337BDB-7908-70FC-540F-0B9FA6FAA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647F9-F6E3-9DB6-03E1-6F4E8FD2F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66FB4-9563-C3ED-28F2-F000A21F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D49F-56B8-97A6-8FDA-1F48E6F2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086A-E0A8-1874-A3A0-9BADAFC2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490E-43EC-818C-B440-290E8682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8B5E-C087-D718-EFD7-9118C665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EBA70-B261-2577-A233-6F4C2F6E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66431-98F2-F88F-DBC8-963FEBE0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D38C-AD12-9850-BEDA-38956AF5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BC10-243F-6DFB-AB72-598DE2BE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D567D-7B25-0FD9-0ACA-AED42014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03725-0643-05A6-4506-B9D7D479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DF099-2C38-CE47-978A-5146C9F4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EC6B-7C03-A20B-7154-A898C3C3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3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F372-63CA-32F8-0CCE-A6C7283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5CF5D-7CD8-B184-2646-5A022BF92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C496E-0FED-DEE0-FDA1-17E439A9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EE52-6171-458D-0582-85FD8131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78816-9C30-D021-5191-2CFC0208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0D5C5-ADBE-74EC-0ABE-59124A43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0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D956-6C52-06E0-A17F-F4E03D05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495A-C2D8-705F-977D-CDE12BF99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9E254-DA05-987B-EF59-368AB4070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2ED84-A838-85F5-E7C5-203F1333B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19911-FFED-ABCA-2201-5A8E3A6ED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164C89-EEAE-AAB0-E04F-B2079805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D5F19-3804-6B8D-B3A3-D2DD6BA7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8208A-3686-A70D-CB10-46E9DCE0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F34D-560B-EB41-93D9-3FEF28A7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BDC55-AAD0-933F-43CD-4B348C72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701A8-5981-D7AC-4633-07F7D2BB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724AE-2C6C-B7E4-B2A3-943718B2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183CE-04B4-09A5-18DA-827279D1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E110A-299D-90E2-A8A2-3044567B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E357C-6BD4-6A19-13E2-2B3B974E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A36F-49A3-3FD4-3237-DD8A1720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B716-528C-33A5-4C98-9AA3F7E4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BD5E8-F91C-21DE-04EE-0D578B91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A1603-311E-D755-11A3-D5ABFC8B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E5E87-C1F4-2701-AF8E-64E3A775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99E7D-D428-1B24-BB4A-503C0933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7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33A04-362C-4860-002E-21CD876A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04202-CB51-98CF-5EEF-111D2E72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C7995-8C19-42BF-23B2-2E6BBB52B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C1B57-6EEC-4682-BA11-67FAD324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8ACA0-5C4E-1814-1DE1-2A9E8832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6DF7B-30A2-976F-0E99-A32CAC3B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FACDE-CD54-CEE1-24C1-9EF7C820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94D81-EA2D-2C43-E07E-CE443108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5C65F-696B-6D12-DCFF-33FCC3907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CDC0-31B8-4F92-A934-3F29D19AB246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3EF1-CC42-D6C7-5439-BD8DF74C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C746F-96EA-2CAF-BA66-B4C613CFB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9976-CE67-47A4-A76E-E2CB0731B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DDB4-0FE7-DBC8-2910-1AD7A13B4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640C4-F7D5-23EC-C26F-E3771DF8E9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EF143035-C929-2D26-1471-31A1EE70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5"/>
            <a:ext cx="12192000" cy="68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9765-97E0-B578-96B7-A221C269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Talimulquran.Ahmadiyya.uk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DBC757-41F0-176D-2F4C-3228DF212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4" y="1584275"/>
            <a:ext cx="9375511" cy="5273725"/>
          </a:xfrm>
        </p:spPr>
      </p:pic>
    </p:spTree>
    <p:extLst>
      <p:ext uri="{BB962C8B-B14F-4D97-AF65-F5344CB8AC3E}">
        <p14:creationId xmlns:p14="http://schemas.microsoft.com/office/powerpoint/2010/main" val="80281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2ECB68-9022-5E3F-8D28-345BA1EE4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1" y="1472452"/>
            <a:ext cx="9470715" cy="53272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CD8C56-D730-6C5F-C272-80A25811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Sura Al-</a:t>
            </a:r>
            <a:r>
              <a:rPr lang="en-GB" dirty="0" err="1"/>
              <a:t>Fatiha</a:t>
            </a:r>
            <a:r>
              <a:rPr lang="en-GB" dirty="0"/>
              <a:t> Quiz Page</a:t>
            </a:r>
          </a:p>
        </p:txBody>
      </p:sp>
    </p:spTree>
    <p:extLst>
      <p:ext uri="{BB962C8B-B14F-4D97-AF65-F5344CB8AC3E}">
        <p14:creationId xmlns:p14="http://schemas.microsoft.com/office/powerpoint/2010/main" val="42827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64CB-6F75-D890-7FAE-888BE407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55B6BC3-E1F7-47DB-65E2-A3B349663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189918"/>
            <a:ext cx="11368363" cy="6394705"/>
          </a:xfrm>
        </p:spPr>
      </p:pic>
    </p:spTree>
    <p:extLst>
      <p:ext uri="{BB962C8B-B14F-4D97-AF65-F5344CB8AC3E}">
        <p14:creationId xmlns:p14="http://schemas.microsoft.com/office/powerpoint/2010/main" val="205431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AEDA-DA78-3909-0B26-74D2701F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Score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3C202D1-D5CE-491E-66E8-7024522A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1606452"/>
            <a:ext cx="9332259" cy="5249396"/>
          </a:xfrm>
        </p:spPr>
      </p:pic>
    </p:spTree>
    <p:extLst>
      <p:ext uri="{BB962C8B-B14F-4D97-AF65-F5344CB8AC3E}">
        <p14:creationId xmlns:p14="http://schemas.microsoft.com/office/powerpoint/2010/main" val="419623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8143-88BF-0D5E-06A0-241B5B48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Questions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753952-AF20-EDED-14D3-2C512AE4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1699839"/>
            <a:ext cx="8520953" cy="4793036"/>
          </a:xfrm>
        </p:spPr>
      </p:pic>
    </p:spTree>
    <p:extLst>
      <p:ext uri="{BB962C8B-B14F-4D97-AF65-F5344CB8AC3E}">
        <p14:creationId xmlns:p14="http://schemas.microsoft.com/office/powerpoint/2010/main" val="258610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48C-CC64-4190-5A2F-1994D83F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 Certificate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A37391-C072-371C-7025-04B359CB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35" y="1424501"/>
            <a:ext cx="9439835" cy="5309908"/>
          </a:xfrm>
        </p:spPr>
      </p:pic>
    </p:spTree>
    <p:extLst>
      <p:ext uri="{BB962C8B-B14F-4D97-AF65-F5344CB8AC3E}">
        <p14:creationId xmlns:p14="http://schemas.microsoft.com/office/powerpoint/2010/main" val="288701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8FB7-EE16-00EC-9F3E-1CFF9340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Certificate</a:t>
            </a:r>
          </a:p>
        </p:txBody>
      </p:sp>
      <p:pic>
        <p:nvPicPr>
          <p:cNvPr id="5" name="Content Placeholder 4" descr="A screenshot of a certificate&#10;&#10;Description automatically generated">
            <a:extLst>
              <a:ext uri="{FF2B5EF4-FFF2-40B4-BE49-F238E27FC236}">
                <a16:creationId xmlns:a16="http://schemas.microsoft.com/office/drawing/2014/main" id="{07459C47-D783-64DF-3419-630054532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88" y="1331212"/>
            <a:ext cx="9605683" cy="5403197"/>
          </a:xfrm>
        </p:spPr>
      </p:pic>
    </p:spTree>
    <p:extLst>
      <p:ext uri="{BB962C8B-B14F-4D97-AF65-F5344CB8AC3E}">
        <p14:creationId xmlns:p14="http://schemas.microsoft.com/office/powerpoint/2010/main" val="122022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A740-45C6-930C-3085-4416F582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Leaderboard</a:t>
            </a:r>
          </a:p>
        </p:txBody>
      </p:sp>
      <p:pic>
        <p:nvPicPr>
          <p:cNvPr id="5" name="Content Placeholder 4" descr="A screenshot of a quiz&#10;&#10;Description automatically generated">
            <a:extLst>
              <a:ext uri="{FF2B5EF4-FFF2-40B4-BE49-F238E27FC236}">
                <a16:creationId xmlns:a16="http://schemas.microsoft.com/office/drawing/2014/main" id="{3E3BEC5F-BCE8-C35B-C5A2-9E2AD5B5C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6" y="1338776"/>
            <a:ext cx="9102746" cy="5120295"/>
          </a:xfrm>
        </p:spPr>
      </p:pic>
    </p:spTree>
    <p:extLst>
      <p:ext uri="{BB962C8B-B14F-4D97-AF65-F5344CB8AC3E}">
        <p14:creationId xmlns:p14="http://schemas.microsoft.com/office/powerpoint/2010/main" val="70020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Talimulquran.Ahmadiyya.uk</vt:lpstr>
      <vt:lpstr>Sura Al-Fatiha Quiz Page</vt:lpstr>
      <vt:lpstr>PowerPoint Presentation</vt:lpstr>
      <vt:lpstr>Your Score</vt:lpstr>
      <vt:lpstr>Review of Questions</vt:lpstr>
      <vt:lpstr>Print Certificate</vt:lpstr>
      <vt:lpstr>The Certificate</vt:lpstr>
      <vt:lpstr>Leaderboard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Dabir Bhatti</dc:creator>
  <cp:lastModifiedBy>Dabir Bhatti</cp:lastModifiedBy>
  <cp:revision>1</cp:revision>
  <dcterms:created xsi:type="dcterms:W3CDTF">2023-10-05T19:49:30Z</dcterms:created>
  <dcterms:modified xsi:type="dcterms:W3CDTF">2023-10-05T20:02:13Z</dcterms:modified>
</cp:coreProperties>
</file>